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08" r:id="rId2"/>
    <p:sldId id="256" r:id="rId3"/>
    <p:sldId id="409" r:id="rId4"/>
    <p:sldId id="421" r:id="rId5"/>
    <p:sldId id="422" r:id="rId6"/>
    <p:sldId id="423" r:id="rId7"/>
    <p:sldId id="410" r:id="rId8"/>
    <p:sldId id="425" r:id="rId9"/>
    <p:sldId id="411" r:id="rId10"/>
    <p:sldId id="424" r:id="rId11"/>
    <p:sldId id="426" r:id="rId12"/>
    <p:sldId id="417" r:id="rId13"/>
    <p:sldId id="427" r:id="rId14"/>
    <p:sldId id="412" r:id="rId15"/>
    <p:sldId id="413" r:id="rId16"/>
    <p:sldId id="429" r:id="rId17"/>
    <p:sldId id="430" r:id="rId18"/>
    <p:sldId id="431" r:id="rId19"/>
    <p:sldId id="414" r:id="rId20"/>
    <p:sldId id="432" r:id="rId21"/>
    <p:sldId id="433" r:id="rId22"/>
    <p:sldId id="420" r:id="rId23"/>
    <p:sldId id="43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96279-7673-4EC2-BDC4-3257258BF8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324E4C-197F-43A3-96CA-1679B0C4B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6689859-B00F-4586-BB59-33FEEC939792}"/>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5" name="Footer Placeholder 4">
            <a:extLst>
              <a:ext uri="{FF2B5EF4-FFF2-40B4-BE49-F238E27FC236}">
                <a16:creationId xmlns:a16="http://schemas.microsoft.com/office/drawing/2014/main" id="{35F5DAEB-B54D-428C-921A-C5F43DCAF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3D6D5-60B7-43CD-B4E2-659EED95853B}"/>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390332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3D1BC-A911-4470-925E-BA3B7B6399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475CF1-2931-4B20-B56E-7CEF559668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6D79A0-7948-4D6D-B883-3083DF602FB9}"/>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5" name="Footer Placeholder 4">
            <a:extLst>
              <a:ext uri="{FF2B5EF4-FFF2-40B4-BE49-F238E27FC236}">
                <a16:creationId xmlns:a16="http://schemas.microsoft.com/office/drawing/2014/main" id="{B589BAF1-B9E5-40D3-9424-A857E6489D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3C09B7-3E70-4BB8-8816-B343318579F6}"/>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2301599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3FE9DF-C607-4B3D-AC8B-09E979A74B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95619B9-8B82-4D73-BBC1-EE800A87C8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F6F51A-B589-4A7E-AAF7-66083492D40C}"/>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5" name="Footer Placeholder 4">
            <a:extLst>
              <a:ext uri="{FF2B5EF4-FFF2-40B4-BE49-F238E27FC236}">
                <a16:creationId xmlns:a16="http://schemas.microsoft.com/office/drawing/2014/main" id="{6B4188F9-1C68-41BE-BB1D-EADB2584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0DE3B0-EBFF-425B-86BF-E46A64CDB467}"/>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435416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E1674-0DFA-486E-886C-7C4C1D1B2C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D5E4FF-A8B7-4429-A7CA-F21E7988FD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50F70-FF74-454E-B291-B049621D0E9B}"/>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5" name="Footer Placeholder 4">
            <a:extLst>
              <a:ext uri="{FF2B5EF4-FFF2-40B4-BE49-F238E27FC236}">
                <a16:creationId xmlns:a16="http://schemas.microsoft.com/office/drawing/2014/main" id="{37A94D17-6D8D-4C23-A38C-9D79058D26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54C902-5A86-438E-8BB3-0AA801CFB1F8}"/>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1071546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3763C-DA92-44E8-81E2-D763E2DC18E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7B23D4-3DA3-4F61-BD23-E177560031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3A9692-9090-45F5-8A70-5B4436C7EFA7}"/>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5" name="Footer Placeholder 4">
            <a:extLst>
              <a:ext uri="{FF2B5EF4-FFF2-40B4-BE49-F238E27FC236}">
                <a16:creationId xmlns:a16="http://schemas.microsoft.com/office/drawing/2014/main" id="{9AB5A3CB-C5AA-4091-9D1E-453407E005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67CA19-E4B8-428B-9F21-F94A49B1472F}"/>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428538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9C291-2C02-45C5-820A-4B28772F06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220469-02DE-404B-8DD4-45968C54BC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634CE8-E9FF-416B-A602-5168BF535C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CFA14C8-9D1F-43E5-A1E4-DB28ED13FEFB}"/>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6" name="Footer Placeholder 5">
            <a:extLst>
              <a:ext uri="{FF2B5EF4-FFF2-40B4-BE49-F238E27FC236}">
                <a16:creationId xmlns:a16="http://schemas.microsoft.com/office/drawing/2014/main" id="{FCE664B3-1A69-43B9-8B96-960A292FEC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B8B52C-6303-4F06-BD30-1C51A918AB51}"/>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3404151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79E14-8CE0-4130-B318-98AF3D28CF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DD09BD-52D9-4313-9062-45471B5D18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10919D-B17F-4893-9D48-39F852F851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0401CF-981A-4A44-9EE7-42CFE6945B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89C243-647D-4C79-941D-160AA6FD3E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B7F5FA8-FE40-4071-BD94-849D44B97B2A}"/>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8" name="Footer Placeholder 7">
            <a:extLst>
              <a:ext uri="{FF2B5EF4-FFF2-40B4-BE49-F238E27FC236}">
                <a16:creationId xmlns:a16="http://schemas.microsoft.com/office/drawing/2014/main" id="{4C41F27C-5932-4671-B1F3-CB8CEAB46C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B0F419-FF17-4D1F-8389-F583F74C418E}"/>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2276462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16632-4B69-432C-AAEA-56B719D048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3EEDBB-0B3B-40A2-A3E0-5524A75DFD2D}"/>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4" name="Footer Placeholder 3">
            <a:extLst>
              <a:ext uri="{FF2B5EF4-FFF2-40B4-BE49-F238E27FC236}">
                <a16:creationId xmlns:a16="http://schemas.microsoft.com/office/drawing/2014/main" id="{3AB899BE-CA08-45F1-A72A-799261E7FD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9BA0CD-D6B2-4BB5-A922-C8CC2DED30ED}"/>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238962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3BC800-A1F3-4D0D-A4E2-769610D6AE8B}"/>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3" name="Footer Placeholder 2">
            <a:extLst>
              <a:ext uri="{FF2B5EF4-FFF2-40B4-BE49-F238E27FC236}">
                <a16:creationId xmlns:a16="http://schemas.microsoft.com/office/drawing/2014/main" id="{2A51EEFD-B295-4D61-883C-F5C5AA8BA6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452A3C-9633-4E5B-9BDA-4D2C81C8341A}"/>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150012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D80F8-25ED-4226-B0DA-584B1E1A63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2D99FC-B400-46D6-A3DA-3E1CD3CD57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5C9936-043A-4E89-AF5B-26CFB29B88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850E24-5A8C-4070-A7D5-E62642FEEB7D}"/>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6" name="Footer Placeholder 5">
            <a:extLst>
              <a:ext uri="{FF2B5EF4-FFF2-40B4-BE49-F238E27FC236}">
                <a16:creationId xmlns:a16="http://schemas.microsoft.com/office/drawing/2014/main" id="{368DE10D-85BA-4115-96CD-6BC0E23C6A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6F6141-6252-401C-B82D-7D64E5551334}"/>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583534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26BEA-E17A-4D80-887F-592B0FE069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79D2E1-377B-4410-81B9-29AE444848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915E6A-FF81-426A-A47F-0468D98D3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1164EE-87CD-40A7-ADCC-104C36B21174}"/>
              </a:ext>
            </a:extLst>
          </p:cNvPr>
          <p:cNvSpPr>
            <a:spLocks noGrp="1"/>
          </p:cNvSpPr>
          <p:nvPr>
            <p:ph type="dt" sz="half" idx="10"/>
          </p:nvPr>
        </p:nvSpPr>
        <p:spPr/>
        <p:txBody>
          <a:bodyPr/>
          <a:lstStyle/>
          <a:p>
            <a:fld id="{F2A7602B-CC79-4ACE-989D-28806291DC53}" type="datetimeFigureOut">
              <a:rPr lang="en-US" smtClean="0"/>
              <a:t>8/14/2019</a:t>
            </a:fld>
            <a:endParaRPr lang="en-US"/>
          </a:p>
        </p:txBody>
      </p:sp>
      <p:sp>
        <p:nvSpPr>
          <p:cNvPr id="6" name="Footer Placeholder 5">
            <a:extLst>
              <a:ext uri="{FF2B5EF4-FFF2-40B4-BE49-F238E27FC236}">
                <a16:creationId xmlns:a16="http://schemas.microsoft.com/office/drawing/2014/main" id="{7EFDB5ED-442F-4458-BBB6-3E899DE1EA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EA7F9E-A5DD-41A1-A940-65A24F615381}"/>
              </a:ext>
            </a:extLst>
          </p:cNvPr>
          <p:cNvSpPr>
            <a:spLocks noGrp="1"/>
          </p:cNvSpPr>
          <p:nvPr>
            <p:ph type="sldNum" sz="quarter" idx="12"/>
          </p:nvPr>
        </p:nvSpPr>
        <p:spPr/>
        <p:txBody>
          <a:bodyPr/>
          <a:lstStyle/>
          <a:p>
            <a:fld id="{B9562E38-CC3C-49FA-9FA3-4AFCF64C4704}" type="slidenum">
              <a:rPr lang="en-US" smtClean="0"/>
              <a:t>‹#›</a:t>
            </a:fld>
            <a:endParaRPr lang="en-US"/>
          </a:p>
        </p:txBody>
      </p:sp>
    </p:spTree>
    <p:extLst>
      <p:ext uri="{BB962C8B-B14F-4D97-AF65-F5344CB8AC3E}">
        <p14:creationId xmlns:p14="http://schemas.microsoft.com/office/powerpoint/2010/main" val="368594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C8F5F2-6F24-4E4B-BDB3-45FB164403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C7FA13-7961-4AE3-B9E1-7C039AA91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C852CE-EE26-4A79-A1C3-52B88A86D6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7602B-CC79-4ACE-989D-28806291DC53}" type="datetimeFigureOut">
              <a:rPr lang="en-US" smtClean="0"/>
              <a:t>8/14/2019</a:t>
            </a:fld>
            <a:endParaRPr lang="en-US"/>
          </a:p>
        </p:txBody>
      </p:sp>
      <p:sp>
        <p:nvSpPr>
          <p:cNvPr id="5" name="Footer Placeholder 4">
            <a:extLst>
              <a:ext uri="{FF2B5EF4-FFF2-40B4-BE49-F238E27FC236}">
                <a16:creationId xmlns:a16="http://schemas.microsoft.com/office/drawing/2014/main" id="{F3712672-F16A-4CCE-8549-298877E46B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A6578E6-32E0-4EAB-826C-E405049C91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62E38-CC3C-49FA-9FA3-4AFCF64C4704}" type="slidenum">
              <a:rPr lang="en-US" smtClean="0"/>
              <a:t>‹#›</a:t>
            </a:fld>
            <a:endParaRPr lang="en-US"/>
          </a:p>
        </p:txBody>
      </p:sp>
    </p:spTree>
    <p:extLst>
      <p:ext uri="{BB962C8B-B14F-4D97-AF65-F5344CB8AC3E}">
        <p14:creationId xmlns:p14="http://schemas.microsoft.com/office/powerpoint/2010/main" val="1518905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creativecommons.org/licenses/by-sa/3.0/" TargetMode="External"/><Relationship Id="rId4" Type="http://schemas.openxmlformats.org/officeDocument/2006/relationships/hyperlink" Target="http://commons.wikimedia.org/wiki/File:Jamaica_on_the_globe_(Americas_centered).sv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creativecommons.org/licenses/by-sa/3.0/" TargetMode="External"/><Relationship Id="rId4" Type="http://schemas.openxmlformats.org/officeDocument/2006/relationships/hyperlink" Target="http://commons.wikimedia.org/wiki/File:Jamaica_on_the_globe_(Americas_centered).sv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C9EFE1-D8CB-4668-9980-DB108327A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627156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7CBAE1BD-B8E4-4029-8AA2-C77E4FED9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A9C7F9B4-9630-4925-A51A-12C601F4B89C}"/>
              </a:ext>
            </a:extLst>
          </p:cNvPr>
          <p:cNvSpPr>
            <a:spLocks noGrp="1"/>
          </p:cNvSpPr>
          <p:nvPr>
            <p:ph type="subTitle" idx="1"/>
          </p:nvPr>
        </p:nvSpPr>
        <p:spPr>
          <a:xfrm>
            <a:off x="6586187" y="414669"/>
            <a:ext cx="4805691" cy="4731487"/>
          </a:xfrm>
        </p:spPr>
        <p:txBody>
          <a:bodyPr anchor="b">
            <a:normAutofit/>
          </a:bodyPr>
          <a:lstStyle/>
          <a:p>
            <a:pPr algn="l"/>
            <a:r>
              <a:rPr lang="en-US" sz="6000" dirty="0">
                <a:solidFill>
                  <a:srgbClr val="000000"/>
                </a:solidFill>
                <a:latin typeface="Times New Roman" panose="02020603050405020304" pitchFamily="18" charset="0"/>
                <a:cs typeface="Times New Roman" panose="02020603050405020304" pitchFamily="18" charset="0"/>
              </a:rPr>
              <a:t>	</a:t>
            </a:r>
            <a:r>
              <a:rPr lang="en-US" sz="6000" b="1" dirty="0">
                <a:solidFill>
                  <a:srgbClr val="000000"/>
                </a:solidFill>
                <a:latin typeface="Times New Roman" panose="02020603050405020304" pitchFamily="18" charset="0"/>
                <a:cs typeface="Times New Roman" panose="02020603050405020304" pitchFamily="18" charset="0"/>
              </a:rPr>
              <a:t>Living </a:t>
            </a:r>
          </a:p>
          <a:p>
            <a:pPr algn="l"/>
            <a:r>
              <a:rPr lang="en-US" sz="6000" b="1" dirty="0">
                <a:solidFill>
                  <a:srgbClr val="000000"/>
                </a:solidFill>
                <a:latin typeface="Times New Roman" panose="02020603050405020304" pitchFamily="18" charset="0"/>
                <a:cs typeface="Times New Roman" panose="02020603050405020304" pitchFamily="18" charset="0"/>
              </a:rPr>
              <a:t>Christ-like </a:t>
            </a:r>
          </a:p>
          <a:p>
            <a:pPr algn="l"/>
            <a:r>
              <a:rPr lang="en-US" sz="6000" dirty="0">
                <a:solidFill>
                  <a:srgbClr val="000000"/>
                </a:solidFill>
                <a:latin typeface="Times New Roman" panose="02020603050405020304" pitchFamily="18" charset="0"/>
                <a:cs typeface="Times New Roman" panose="02020603050405020304" pitchFamily="18" charset="0"/>
              </a:rPr>
              <a:t>	in an </a:t>
            </a:r>
          </a:p>
          <a:p>
            <a:pPr algn="l"/>
            <a:r>
              <a:rPr lang="en-US" sz="6000" i="1" dirty="0">
                <a:latin typeface="Times New Roman" panose="02020603050405020304" pitchFamily="18" charset="0"/>
                <a:cs typeface="Times New Roman" panose="02020603050405020304" pitchFamily="18" charset="0"/>
              </a:rPr>
              <a:t>un-Christ-like</a:t>
            </a:r>
            <a:r>
              <a:rPr lang="en-US" sz="6000" dirty="0">
                <a:solidFill>
                  <a:srgbClr val="000000"/>
                </a:solidFill>
                <a:latin typeface="Times New Roman" panose="02020603050405020304" pitchFamily="18" charset="0"/>
                <a:cs typeface="Times New Roman" panose="02020603050405020304" pitchFamily="18" charset="0"/>
              </a:rPr>
              <a:t> 	World</a:t>
            </a:r>
          </a:p>
        </p:txBody>
      </p:sp>
      <p:sp>
        <p:nvSpPr>
          <p:cNvPr id="15" name="Freeform 49">
            <a:extLst>
              <a:ext uri="{FF2B5EF4-FFF2-40B4-BE49-F238E27FC236}">
                <a16:creationId xmlns:a16="http://schemas.microsoft.com/office/drawing/2014/main" id="{77DA6D33-2D62-458C-BF5D-DBF612FD5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balloon, transport, aircraft&#10;&#10;Description automatically generated">
            <a:extLst>
              <a:ext uri="{FF2B5EF4-FFF2-40B4-BE49-F238E27FC236}">
                <a16:creationId xmlns:a16="http://schemas.microsoft.com/office/drawing/2014/main" id="{0B080EB3-EC52-45F4-9EA2-13C3640946F6}"/>
              </a:ext>
            </a:extLst>
          </p:cNvPr>
          <p:cNvPicPr>
            <a:picLocks noChangeAspect="1"/>
          </p:cNvPicPr>
          <p:nvPr/>
        </p:nvPicPr>
        <p:blipFill rotWithShape="1">
          <a:blip r:embed="rId3">
            <a:alphaModFix/>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2569" r="533" b="3"/>
          <a:stretch/>
        </p:blipFill>
        <p:spPr>
          <a:xfrm>
            <a:off x="1" y="770037"/>
            <a:ext cx="5324353" cy="6097438"/>
          </a:xfrm>
          <a:custGeom>
            <a:avLst/>
            <a:gdLst>
              <a:gd name="connsiteX0" fmla="*/ 2178155 w 5298683"/>
              <a:gd name="connsiteY0" fmla="*/ 0 h 6097438"/>
              <a:gd name="connsiteX1" fmla="*/ 5298683 w 5298683"/>
              <a:gd name="connsiteY1" fmla="*/ 3120527 h 6097438"/>
              <a:gd name="connsiteX2" fmla="*/ 3392805 w 5298683"/>
              <a:gd name="connsiteY2" fmla="*/ 5995828 h 6097438"/>
              <a:gd name="connsiteX3" fmla="*/ 3115184 w 5298683"/>
              <a:gd name="connsiteY3" fmla="*/ 6097438 h 6097438"/>
              <a:gd name="connsiteX4" fmla="*/ 1241127 w 5298683"/>
              <a:gd name="connsiteY4" fmla="*/ 6097438 h 6097438"/>
              <a:gd name="connsiteX5" fmla="*/ 963506 w 5298683"/>
              <a:gd name="connsiteY5" fmla="*/ 5995828 h 6097438"/>
              <a:gd name="connsiteX6" fmla="*/ 193210 w 5298683"/>
              <a:gd name="connsiteY6" fmla="*/ 5528477 h 6097438"/>
              <a:gd name="connsiteX7" fmla="*/ 0 w 5298683"/>
              <a:gd name="connsiteY7" fmla="*/ 5352876 h 6097438"/>
              <a:gd name="connsiteX8" fmla="*/ 0 w 5298683"/>
              <a:gd name="connsiteY8" fmla="*/ 888178 h 6097438"/>
              <a:gd name="connsiteX9" fmla="*/ 193210 w 5298683"/>
              <a:gd name="connsiteY9" fmla="*/ 712577 h 6097438"/>
              <a:gd name="connsiteX10" fmla="*/ 2178155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effectLst>
            <a:softEdge rad="0"/>
          </a:effectLst>
        </p:spPr>
      </p:pic>
      <p:sp>
        <p:nvSpPr>
          <p:cNvPr id="6" name="TextBox 5">
            <a:extLst>
              <a:ext uri="{FF2B5EF4-FFF2-40B4-BE49-F238E27FC236}">
                <a16:creationId xmlns:a16="http://schemas.microsoft.com/office/drawing/2014/main" id="{7DB458B3-5A97-4D4B-898D-5C4460D1E79D}"/>
              </a:ext>
            </a:extLst>
          </p:cNvPr>
          <p:cNvSpPr txBox="1"/>
          <p:nvPr/>
        </p:nvSpPr>
        <p:spPr>
          <a:xfrm>
            <a:off x="9884957" y="6657945"/>
            <a:ext cx="2318219" cy="200055"/>
          </a:xfrm>
          <a:prstGeom prst="rect">
            <a:avLst/>
          </a:prstGeom>
          <a:solidFill>
            <a:srgbClr val="000000"/>
          </a:solidFill>
        </p:spPr>
        <p:txBody>
          <a:bodyPr wrap="square" rtlCol="0">
            <a:sp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700" b="0" i="0" u="none" strike="noStrike" kern="1200" cap="none" spc="0" normalizeH="0" baseline="0" noProof="0">
                <a:ln>
                  <a:noFill/>
                </a:ln>
                <a:solidFill>
                  <a:srgbClr val="FFFFFF"/>
                </a:solidFill>
                <a:effectLst/>
                <a:uLnTx/>
                <a:uFillTx/>
                <a:latin typeface="Calibri" panose="020F0502020204030204"/>
                <a:ea typeface="+mn-ea"/>
                <a:cs typeface="+mn-cs"/>
                <a:hlinkClick r:id="rId4" tooltip="http://commons.wikimedia.org/wiki/File:Jamaica_on_the_globe_(Americas_centered).svg">
                  <a:extLst>
                    <a:ext uri="{A12FA001-AC4F-418D-AE19-62706E023703}">
                      <ahyp:hlinkClr xmlns:ahyp="http://schemas.microsoft.com/office/drawing/2018/hyperlinkcolor" val="tx"/>
                    </a:ext>
                  </a:extLst>
                </a:hlinkClick>
              </a:rPr>
              <a:t>This Photo</a:t>
            </a:r>
            <a:r>
              <a:rPr kumimoji="0" lang="en-US" sz="700" b="0" i="0" u="none" strike="noStrike" kern="1200" cap="none" spc="0" normalizeH="0" baseline="0" noProof="0">
                <a:ln>
                  <a:noFill/>
                </a:ln>
                <a:solidFill>
                  <a:srgbClr val="FFFFFF"/>
                </a:solidFill>
                <a:effectLst/>
                <a:uLnTx/>
                <a:uFillTx/>
                <a:latin typeface="Calibri" panose="020F0502020204030204"/>
                <a:ea typeface="+mn-ea"/>
                <a:cs typeface="+mn-cs"/>
              </a:rPr>
              <a:t> by Unknown Author is licensed under </a:t>
            </a:r>
            <a:r>
              <a:rPr kumimoji="0" lang="en-US" sz="700" b="0" i="0" u="none" strike="noStrike" kern="1200" cap="none" spc="0" normalizeH="0" baseline="0" noProof="0">
                <a:ln>
                  <a:noFill/>
                </a:ln>
                <a:solidFill>
                  <a:srgbClr val="FFFFFF"/>
                </a:solidFill>
                <a:effectLst/>
                <a:uLnTx/>
                <a:uFillTx/>
                <a:latin typeface="Calibri" panose="020F0502020204030204"/>
                <a:ea typeface="+mn-ea"/>
                <a:cs typeface="+mn-cs"/>
                <a:hlinkClick r:id="rId5" tooltip="https://creativecommons.org/licenses/by-sa/3.0/">
                  <a:extLst>
                    <a:ext uri="{A12FA001-AC4F-418D-AE19-62706E023703}">
                      <ahyp:hlinkClr xmlns:ahyp="http://schemas.microsoft.com/office/drawing/2018/hyperlinkcolor" val="tx"/>
                    </a:ext>
                  </a:extLst>
                </a:hlinkClick>
              </a:rPr>
              <a:t>CC BY-SA</a:t>
            </a:r>
            <a:endParaRPr kumimoji="0" lang="en-US" sz="7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5250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6A4F-BA2F-400F-A50D-32A612E30210}"/>
              </a:ext>
            </a:extLst>
          </p:cNvPr>
          <p:cNvSpPr>
            <a:spLocks noGrp="1"/>
          </p:cNvSpPr>
          <p:nvPr>
            <p:ph type="title"/>
          </p:nvPr>
        </p:nvSpPr>
        <p:spPr>
          <a:xfrm>
            <a:off x="838200" y="365125"/>
            <a:ext cx="10515600" cy="655601"/>
          </a:xfrm>
        </p:spPr>
        <p:txBody>
          <a:bodyPr>
            <a:normAutofit fontScale="90000"/>
          </a:bodyPr>
          <a:lstStyle/>
          <a:p>
            <a:r>
              <a:rPr lang="en-US" dirty="0"/>
              <a:t>Colossians 4:6</a:t>
            </a:r>
          </a:p>
        </p:txBody>
      </p:sp>
      <p:sp>
        <p:nvSpPr>
          <p:cNvPr id="3" name="Content Placeholder 2">
            <a:extLst>
              <a:ext uri="{FF2B5EF4-FFF2-40B4-BE49-F238E27FC236}">
                <a16:creationId xmlns:a16="http://schemas.microsoft.com/office/drawing/2014/main" id="{B072B941-C249-4D5A-989D-9EE89299E83B}"/>
              </a:ext>
            </a:extLst>
          </p:cNvPr>
          <p:cNvSpPr>
            <a:spLocks noGrp="1"/>
          </p:cNvSpPr>
          <p:nvPr>
            <p:ph idx="1"/>
          </p:nvPr>
        </p:nvSpPr>
        <p:spPr>
          <a:xfrm>
            <a:off x="297712" y="1424763"/>
            <a:ext cx="11557590" cy="5231218"/>
          </a:xfrm>
        </p:spPr>
        <p:txBody>
          <a:bodyPr>
            <a:normAutofit/>
          </a:bodyPr>
          <a:lstStyle/>
          <a:p>
            <a:pPr marL="0" indent="0">
              <a:buNone/>
            </a:pPr>
            <a:r>
              <a:rPr lang="en-US" sz="6000" dirty="0">
                <a:latin typeface="Times New Roman" panose="02020603050405020304" pitchFamily="18" charset="0"/>
                <a:cs typeface="Times New Roman" panose="02020603050405020304" pitchFamily="18" charset="0"/>
              </a:rPr>
              <a:t>“Let your speech always be with grace, seasoned with salt, that you may know how you ought to answer each one.”</a:t>
            </a:r>
          </a:p>
        </p:txBody>
      </p:sp>
    </p:spTree>
    <p:extLst>
      <p:ext uri="{BB962C8B-B14F-4D97-AF65-F5344CB8AC3E}">
        <p14:creationId xmlns:p14="http://schemas.microsoft.com/office/powerpoint/2010/main" val="3300830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6A4F-BA2F-400F-A50D-32A612E30210}"/>
              </a:ext>
            </a:extLst>
          </p:cNvPr>
          <p:cNvSpPr>
            <a:spLocks noGrp="1"/>
          </p:cNvSpPr>
          <p:nvPr>
            <p:ph type="title"/>
          </p:nvPr>
        </p:nvSpPr>
        <p:spPr>
          <a:xfrm>
            <a:off x="838200" y="365125"/>
            <a:ext cx="10515600" cy="655601"/>
          </a:xfrm>
        </p:spPr>
        <p:txBody>
          <a:bodyPr>
            <a:normAutofit fontScale="90000"/>
          </a:bodyPr>
          <a:lstStyle/>
          <a:p>
            <a:r>
              <a:rPr lang="en-US" dirty="0"/>
              <a:t>Luke 14:34-35</a:t>
            </a:r>
          </a:p>
        </p:txBody>
      </p:sp>
      <p:sp>
        <p:nvSpPr>
          <p:cNvPr id="3" name="Content Placeholder 2">
            <a:extLst>
              <a:ext uri="{FF2B5EF4-FFF2-40B4-BE49-F238E27FC236}">
                <a16:creationId xmlns:a16="http://schemas.microsoft.com/office/drawing/2014/main" id="{B072B941-C249-4D5A-989D-9EE89299E83B}"/>
              </a:ext>
            </a:extLst>
          </p:cNvPr>
          <p:cNvSpPr>
            <a:spLocks noGrp="1"/>
          </p:cNvSpPr>
          <p:nvPr>
            <p:ph idx="1"/>
          </p:nvPr>
        </p:nvSpPr>
        <p:spPr>
          <a:xfrm>
            <a:off x="297712" y="1424763"/>
            <a:ext cx="11557590" cy="5231218"/>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“Salt is good; but if the salt  has lost its flavor, how shall it be seasoned? </a:t>
            </a:r>
          </a:p>
          <a:p>
            <a:pPr marL="0" indent="0">
              <a:buNone/>
            </a:pPr>
            <a:r>
              <a:rPr lang="en-US" sz="5400" dirty="0">
                <a:latin typeface="Times New Roman" panose="02020603050405020304" pitchFamily="18" charset="0"/>
                <a:cs typeface="Times New Roman" panose="02020603050405020304" pitchFamily="18" charset="0"/>
              </a:rPr>
              <a:t>	It is neither fit for the land nor the dunghill, but men throw it out. He who has ears to hear, let him hear!”</a:t>
            </a:r>
          </a:p>
        </p:txBody>
      </p:sp>
    </p:spTree>
    <p:extLst>
      <p:ext uri="{BB962C8B-B14F-4D97-AF65-F5344CB8AC3E}">
        <p14:creationId xmlns:p14="http://schemas.microsoft.com/office/powerpoint/2010/main" val="3204671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727E-66FF-4D23-B8DA-3F8B86F2B1EC}"/>
              </a:ext>
            </a:extLst>
          </p:cNvPr>
          <p:cNvSpPr>
            <a:spLocks noGrp="1"/>
          </p:cNvSpPr>
          <p:nvPr>
            <p:ph type="title"/>
          </p:nvPr>
        </p:nvSpPr>
        <p:spPr>
          <a:xfrm>
            <a:off x="838200" y="365126"/>
            <a:ext cx="10515600" cy="868252"/>
          </a:xfrm>
        </p:spPr>
        <p:txBody>
          <a:bodyPr/>
          <a:lstStyle/>
          <a:p>
            <a:r>
              <a:rPr lang="en-US" dirty="0"/>
              <a:t>salt and light</a:t>
            </a:r>
          </a:p>
        </p:txBody>
      </p:sp>
      <p:sp>
        <p:nvSpPr>
          <p:cNvPr id="3" name="Content Placeholder 2">
            <a:extLst>
              <a:ext uri="{FF2B5EF4-FFF2-40B4-BE49-F238E27FC236}">
                <a16:creationId xmlns:a16="http://schemas.microsoft.com/office/drawing/2014/main" id="{3886A86F-E910-4DC8-A280-B7D85062F9AF}"/>
              </a:ext>
            </a:extLst>
          </p:cNvPr>
          <p:cNvSpPr>
            <a:spLocks noGrp="1"/>
          </p:cNvSpPr>
          <p:nvPr>
            <p:ph idx="1"/>
          </p:nvPr>
        </p:nvSpPr>
        <p:spPr>
          <a:xfrm>
            <a:off x="106326" y="1446028"/>
            <a:ext cx="11929730" cy="5284381"/>
          </a:xfrm>
        </p:spPr>
        <p:txBody>
          <a:bodyPr>
            <a:normAutofit/>
          </a:bodyPr>
          <a:lstStyle/>
          <a:p>
            <a:r>
              <a:rPr lang="en-US" sz="5400" dirty="0">
                <a:latin typeface="Times New Roman" panose="02020603050405020304" pitchFamily="18" charset="0"/>
                <a:cs typeface="Times New Roman" panose="02020603050405020304" pitchFamily="18" charset="0"/>
              </a:rPr>
              <a:t> Salt is Precious</a:t>
            </a:r>
          </a:p>
          <a:p>
            <a:pPr lvl="2"/>
            <a:r>
              <a:rPr lang="en-US" sz="4600" dirty="0">
                <a:latin typeface="Times New Roman" panose="02020603050405020304" pitchFamily="18" charset="0"/>
                <a:cs typeface="Times New Roman" panose="02020603050405020304" pitchFamily="18" charset="0"/>
              </a:rPr>
              <a:t> valued commodity</a:t>
            </a:r>
          </a:p>
          <a:p>
            <a:pPr marL="1828800" lvl="4" indent="0">
              <a:buNone/>
            </a:pPr>
            <a:r>
              <a:rPr lang="en-US" sz="4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3023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6A4F-BA2F-400F-A50D-32A612E30210}"/>
              </a:ext>
            </a:extLst>
          </p:cNvPr>
          <p:cNvSpPr>
            <a:spLocks noGrp="1"/>
          </p:cNvSpPr>
          <p:nvPr>
            <p:ph type="title"/>
          </p:nvPr>
        </p:nvSpPr>
        <p:spPr>
          <a:xfrm>
            <a:off x="838200" y="365125"/>
            <a:ext cx="10515600" cy="655601"/>
          </a:xfrm>
        </p:spPr>
        <p:txBody>
          <a:bodyPr>
            <a:normAutofit fontScale="90000"/>
          </a:bodyPr>
          <a:lstStyle/>
          <a:p>
            <a:r>
              <a:rPr lang="en-US" dirty="0"/>
              <a:t>1 Peter 3:3-4</a:t>
            </a:r>
          </a:p>
        </p:txBody>
      </p:sp>
      <p:sp>
        <p:nvSpPr>
          <p:cNvPr id="3" name="Content Placeholder 2">
            <a:extLst>
              <a:ext uri="{FF2B5EF4-FFF2-40B4-BE49-F238E27FC236}">
                <a16:creationId xmlns:a16="http://schemas.microsoft.com/office/drawing/2014/main" id="{B072B941-C249-4D5A-989D-9EE89299E83B}"/>
              </a:ext>
            </a:extLst>
          </p:cNvPr>
          <p:cNvSpPr>
            <a:spLocks noGrp="1"/>
          </p:cNvSpPr>
          <p:nvPr>
            <p:ph idx="1"/>
          </p:nvPr>
        </p:nvSpPr>
        <p:spPr>
          <a:xfrm>
            <a:off x="297712" y="1424763"/>
            <a:ext cx="11557590" cy="5231218"/>
          </a:xfrm>
        </p:spPr>
        <p:txBody>
          <a:bodyPr>
            <a:normAutofit/>
          </a:bodyPr>
          <a:lstStyle/>
          <a:p>
            <a:pPr marL="0" indent="0">
              <a:buNone/>
            </a:pPr>
            <a:r>
              <a:rPr lang="en-US" sz="4800" dirty="0">
                <a:latin typeface="Times New Roman" panose="02020603050405020304" pitchFamily="18" charset="0"/>
                <a:cs typeface="Times New Roman" panose="02020603050405020304" pitchFamily="18" charset="0"/>
              </a:rPr>
              <a:t>“Do not let your adornment be only outward- arranging the hair, wearing gold, or putting on fine apparel – rather let it be the hidden person of the heart, with the incorruptible beauty of a gentle and quiet spirit, which is very precious in the sight of God.” </a:t>
            </a:r>
          </a:p>
        </p:txBody>
      </p:sp>
    </p:spTree>
    <p:extLst>
      <p:ext uri="{BB962C8B-B14F-4D97-AF65-F5344CB8AC3E}">
        <p14:creationId xmlns:p14="http://schemas.microsoft.com/office/powerpoint/2010/main" val="2696848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727E-66FF-4D23-B8DA-3F8B86F2B1EC}"/>
              </a:ext>
            </a:extLst>
          </p:cNvPr>
          <p:cNvSpPr>
            <a:spLocks noGrp="1"/>
          </p:cNvSpPr>
          <p:nvPr>
            <p:ph type="title"/>
          </p:nvPr>
        </p:nvSpPr>
        <p:spPr>
          <a:xfrm>
            <a:off x="838200" y="365126"/>
            <a:ext cx="10515600" cy="868252"/>
          </a:xfrm>
        </p:spPr>
        <p:txBody>
          <a:bodyPr/>
          <a:lstStyle/>
          <a:p>
            <a:r>
              <a:rPr lang="en-US" dirty="0"/>
              <a:t>salt and light</a:t>
            </a:r>
          </a:p>
        </p:txBody>
      </p:sp>
      <p:sp>
        <p:nvSpPr>
          <p:cNvPr id="3" name="Content Placeholder 2">
            <a:extLst>
              <a:ext uri="{FF2B5EF4-FFF2-40B4-BE49-F238E27FC236}">
                <a16:creationId xmlns:a16="http://schemas.microsoft.com/office/drawing/2014/main" id="{3886A86F-E910-4DC8-A280-B7D85062F9AF}"/>
              </a:ext>
            </a:extLst>
          </p:cNvPr>
          <p:cNvSpPr>
            <a:spLocks noGrp="1"/>
          </p:cNvSpPr>
          <p:nvPr>
            <p:ph idx="1"/>
          </p:nvPr>
        </p:nvSpPr>
        <p:spPr>
          <a:xfrm>
            <a:off x="2711302" y="1722474"/>
            <a:ext cx="4986670" cy="5007935"/>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 </a:t>
            </a:r>
            <a:r>
              <a:rPr lang="en-US" sz="6000" dirty="0">
                <a:latin typeface="Times New Roman" panose="02020603050405020304" pitchFamily="18" charset="0"/>
                <a:cs typeface="Times New Roman" panose="02020603050405020304" pitchFamily="18" charset="0"/>
              </a:rPr>
              <a:t>The church is not a salt factory where we stockpile salt!</a:t>
            </a:r>
          </a:p>
        </p:txBody>
      </p:sp>
    </p:spTree>
    <p:extLst>
      <p:ext uri="{BB962C8B-B14F-4D97-AF65-F5344CB8AC3E}">
        <p14:creationId xmlns:p14="http://schemas.microsoft.com/office/powerpoint/2010/main" val="2553178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727E-66FF-4D23-B8DA-3F8B86F2B1EC}"/>
              </a:ext>
            </a:extLst>
          </p:cNvPr>
          <p:cNvSpPr>
            <a:spLocks noGrp="1"/>
          </p:cNvSpPr>
          <p:nvPr>
            <p:ph type="title"/>
          </p:nvPr>
        </p:nvSpPr>
        <p:spPr>
          <a:xfrm>
            <a:off x="838200" y="365126"/>
            <a:ext cx="10515600" cy="868252"/>
          </a:xfrm>
        </p:spPr>
        <p:txBody>
          <a:bodyPr/>
          <a:lstStyle/>
          <a:p>
            <a:r>
              <a:rPr lang="en-US" dirty="0"/>
              <a:t>salt and light</a:t>
            </a:r>
          </a:p>
        </p:txBody>
      </p:sp>
      <p:sp>
        <p:nvSpPr>
          <p:cNvPr id="3" name="Content Placeholder 2">
            <a:extLst>
              <a:ext uri="{FF2B5EF4-FFF2-40B4-BE49-F238E27FC236}">
                <a16:creationId xmlns:a16="http://schemas.microsoft.com/office/drawing/2014/main" id="{3886A86F-E910-4DC8-A280-B7D85062F9AF}"/>
              </a:ext>
            </a:extLst>
          </p:cNvPr>
          <p:cNvSpPr>
            <a:spLocks noGrp="1"/>
          </p:cNvSpPr>
          <p:nvPr>
            <p:ph idx="1"/>
          </p:nvPr>
        </p:nvSpPr>
        <p:spPr>
          <a:xfrm>
            <a:off x="106326" y="1446028"/>
            <a:ext cx="11929730" cy="5284381"/>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“You are the light of the world”</a:t>
            </a:r>
          </a:p>
          <a:p>
            <a:pPr marL="0" indent="0">
              <a:buNone/>
            </a:pPr>
            <a:endParaRPr lang="en-US" sz="5400" dirty="0">
              <a:latin typeface="Times New Roman" panose="02020603050405020304" pitchFamily="18" charset="0"/>
              <a:cs typeface="Times New Roman" panose="02020603050405020304" pitchFamily="18" charset="0"/>
            </a:endParaRPr>
          </a:p>
          <a:p>
            <a:pPr marL="0" indent="0">
              <a:buNone/>
            </a:pPr>
            <a:endParaRPr lang="en-US"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6830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5DE55-314A-4F04-BF5E-A9C33083238F}"/>
              </a:ext>
            </a:extLst>
          </p:cNvPr>
          <p:cNvSpPr>
            <a:spLocks noGrp="1"/>
          </p:cNvSpPr>
          <p:nvPr>
            <p:ph type="title"/>
          </p:nvPr>
        </p:nvSpPr>
        <p:spPr>
          <a:xfrm>
            <a:off x="838200" y="365126"/>
            <a:ext cx="10515600" cy="676866"/>
          </a:xfrm>
        </p:spPr>
        <p:txBody>
          <a:bodyPr>
            <a:normAutofit fontScale="90000"/>
          </a:bodyPr>
          <a:lstStyle/>
          <a:p>
            <a:r>
              <a:rPr lang="en-US" dirty="0"/>
              <a:t>John 8:12</a:t>
            </a:r>
          </a:p>
        </p:txBody>
      </p:sp>
      <p:sp>
        <p:nvSpPr>
          <p:cNvPr id="3" name="Content Placeholder 2">
            <a:extLst>
              <a:ext uri="{FF2B5EF4-FFF2-40B4-BE49-F238E27FC236}">
                <a16:creationId xmlns:a16="http://schemas.microsoft.com/office/drawing/2014/main" id="{436635E5-0DFC-4500-A651-B1F6008350CB}"/>
              </a:ext>
            </a:extLst>
          </p:cNvPr>
          <p:cNvSpPr>
            <a:spLocks noGrp="1"/>
          </p:cNvSpPr>
          <p:nvPr>
            <p:ph idx="1"/>
          </p:nvPr>
        </p:nvSpPr>
        <p:spPr>
          <a:xfrm>
            <a:off x="170121" y="1477926"/>
            <a:ext cx="11759609" cy="5124893"/>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“Then Jesus spoke to them again, saying,</a:t>
            </a:r>
          </a:p>
          <a:p>
            <a:pPr marL="0" indent="0">
              <a:buNone/>
            </a:pPr>
            <a:r>
              <a:rPr lang="en-US" sz="5400" dirty="0">
                <a:latin typeface="Times New Roman" panose="02020603050405020304" pitchFamily="18" charset="0"/>
                <a:cs typeface="Times New Roman" panose="02020603050405020304" pitchFamily="18" charset="0"/>
              </a:rPr>
              <a:t>‘I am the light of the world. He who follows Me shall not walk in darkness, but have the light of life.”</a:t>
            </a:r>
          </a:p>
        </p:txBody>
      </p:sp>
    </p:spTree>
    <p:extLst>
      <p:ext uri="{BB962C8B-B14F-4D97-AF65-F5344CB8AC3E}">
        <p14:creationId xmlns:p14="http://schemas.microsoft.com/office/powerpoint/2010/main" val="2680269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5DE55-314A-4F04-BF5E-A9C33083238F}"/>
              </a:ext>
            </a:extLst>
          </p:cNvPr>
          <p:cNvSpPr>
            <a:spLocks noGrp="1"/>
          </p:cNvSpPr>
          <p:nvPr>
            <p:ph type="title"/>
          </p:nvPr>
        </p:nvSpPr>
        <p:spPr>
          <a:xfrm>
            <a:off x="838200" y="365126"/>
            <a:ext cx="10515600" cy="676866"/>
          </a:xfrm>
        </p:spPr>
        <p:txBody>
          <a:bodyPr>
            <a:normAutofit fontScale="90000"/>
          </a:bodyPr>
          <a:lstStyle/>
          <a:p>
            <a:r>
              <a:rPr lang="en-US" dirty="0"/>
              <a:t>1 John 1:5</a:t>
            </a:r>
          </a:p>
        </p:txBody>
      </p:sp>
      <p:sp>
        <p:nvSpPr>
          <p:cNvPr id="3" name="Content Placeholder 2">
            <a:extLst>
              <a:ext uri="{FF2B5EF4-FFF2-40B4-BE49-F238E27FC236}">
                <a16:creationId xmlns:a16="http://schemas.microsoft.com/office/drawing/2014/main" id="{436635E5-0DFC-4500-A651-B1F6008350CB}"/>
              </a:ext>
            </a:extLst>
          </p:cNvPr>
          <p:cNvSpPr>
            <a:spLocks noGrp="1"/>
          </p:cNvSpPr>
          <p:nvPr>
            <p:ph idx="1"/>
          </p:nvPr>
        </p:nvSpPr>
        <p:spPr>
          <a:xfrm>
            <a:off x="170121" y="1477926"/>
            <a:ext cx="11759609" cy="5124893"/>
          </a:xfrm>
        </p:spPr>
        <p:txBody>
          <a:bodyPr>
            <a:normAutofit/>
          </a:bodyPr>
          <a:lstStyle/>
          <a:p>
            <a:pPr marL="0" indent="0">
              <a:buNone/>
            </a:pPr>
            <a:r>
              <a:rPr lang="en-US" sz="6000" dirty="0">
                <a:latin typeface="Times New Roman" panose="02020603050405020304" pitchFamily="18" charset="0"/>
                <a:cs typeface="Times New Roman" panose="02020603050405020304" pitchFamily="18" charset="0"/>
              </a:rPr>
              <a:t>“This is the message which we have heard from Him and declare to you, that God is light and in Him is no darkness at all.”</a:t>
            </a:r>
          </a:p>
        </p:txBody>
      </p:sp>
    </p:spTree>
    <p:extLst>
      <p:ext uri="{BB962C8B-B14F-4D97-AF65-F5344CB8AC3E}">
        <p14:creationId xmlns:p14="http://schemas.microsoft.com/office/powerpoint/2010/main" val="4073374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5DE55-314A-4F04-BF5E-A9C33083238F}"/>
              </a:ext>
            </a:extLst>
          </p:cNvPr>
          <p:cNvSpPr>
            <a:spLocks noGrp="1"/>
          </p:cNvSpPr>
          <p:nvPr>
            <p:ph type="title"/>
          </p:nvPr>
        </p:nvSpPr>
        <p:spPr>
          <a:xfrm>
            <a:off x="838200" y="365126"/>
            <a:ext cx="10515600" cy="676866"/>
          </a:xfrm>
        </p:spPr>
        <p:txBody>
          <a:bodyPr>
            <a:normAutofit fontScale="90000"/>
          </a:bodyPr>
          <a:lstStyle/>
          <a:p>
            <a:r>
              <a:rPr lang="en-US" dirty="0"/>
              <a:t>John 9:5</a:t>
            </a:r>
          </a:p>
        </p:txBody>
      </p:sp>
      <p:sp>
        <p:nvSpPr>
          <p:cNvPr id="3" name="Content Placeholder 2">
            <a:extLst>
              <a:ext uri="{FF2B5EF4-FFF2-40B4-BE49-F238E27FC236}">
                <a16:creationId xmlns:a16="http://schemas.microsoft.com/office/drawing/2014/main" id="{436635E5-0DFC-4500-A651-B1F6008350CB}"/>
              </a:ext>
            </a:extLst>
          </p:cNvPr>
          <p:cNvSpPr>
            <a:spLocks noGrp="1"/>
          </p:cNvSpPr>
          <p:nvPr>
            <p:ph idx="1"/>
          </p:nvPr>
        </p:nvSpPr>
        <p:spPr>
          <a:xfrm>
            <a:off x="170121" y="1477926"/>
            <a:ext cx="11759609" cy="5124893"/>
          </a:xfrm>
        </p:spPr>
        <p:txBody>
          <a:bodyPr>
            <a:normAutofit/>
          </a:bodyPr>
          <a:lstStyle/>
          <a:p>
            <a:pPr marL="0" indent="0">
              <a:buNone/>
            </a:pPr>
            <a:r>
              <a:rPr lang="en-US" sz="4800" dirty="0">
                <a:latin typeface="Times New Roman" panose="02020603050405020304" pitchFamily="18" charset="0"/>
                <a:cs typeface="Times New Roman" panose="02020603050405020304" pitchFamily="18" charset="0"/>
              </a:rPr>
              <a:t>Jesus said</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6000" dirty="0">
                <a:latin typeface="Times New Roman" panose="02020603050405020304" pitchFamily="18" charset="0"/>
                <a:cs typeface="Times New Roman" panose="02020603050405020304" pitchFamily="18" charset="0"/>
              </a:rPr>
              <a:t>“As long as I am in the world, I am the light of the world.” </a:t>
            </a:r>
          </a:p>
        </p:txBody>
      </p:sp>
    </p:spTree>
    <p:extLst>
      <p:ext uri="{BB962C8B-B14F-4D97-AF65-F5344CB8AC3E}">
        <p14:creationId xmlns:p14="http://schemas.microsoft.com/office/powerpoint/2010/main" val="1830348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727E-66FF-4D23-B8DA-3F8B86F2B1EC}"/>
              </a:ext>
            </a:extLst>
          </p:cNvPr>
          <p:cNvSpPr>
            <a:spLocks noGrp="1"/>
          </p:cNvSpPr>
          <p:nvPr>
            <p:ph type="title"/>
          </p:nvPr>
        </p:nvSpPr>
        <p:spPr>
          <a:xfrm>
            <a:off x="838200" y="365126"/>
            <a:ext cx="10515600" cy="868252"/>
          </a:xfrm>
        </p:spPr>
        <p:txBody>
          <a:bodyPr/>
          <a:lstStyle/>
          <a:p>
            <a:r>
              <a:rPr lang="en-US" dirty="0"/>
              <a:t>Ephesians 5:8-11</a:t>
            </a:r>
          </a:p>
        </p:txBody>
      </p:sp>
      <p:sp>
        <p:nvSpPr>
          <p:cNvPr id="3" name="Content Placeholder 2">
            <a:extLst>
              <a:ext uri="{FF2B5EF4-FFF2-40B4-BE49-F238E27FC236}">
                <a16:creationId xmlns:a16="http://schemas.microsoft.com/office/drawing/2014/main" id="{3886A86F-E910-4DC8-A280-B7D85062F9AF}"/>
              </a:ext>
            </a:extLst>
          </p:cNvPr>
          <p:cNvSpPr>
            <a:spLocks noGrp="1"/>
          </p:cNvSpPr>
          <p:nvPr>
            <p:ph idx="1"/>
          </p:nvPr>
        </p:nvSpPr>
        <p:spPr>
          <a:xfrm>
            <a:off x="106326" y="1446028"/>
            <a:ext cx="11929730" cy="5284381"/>
          </a:xfrm>
        </p:spPr>
        <p:txBody>
          <a:bodyPr>
            <a:normAutofit/>
          </a:bodyPr>
          <a:lstStyle/>
          <a:p>
            <a:pPr marL="0" indent="0">
              <a:buNone/>
            </a:pPr>
            <a:r>
              <a:rPr lang="en-US" sz="5400" dirty="0">
                <a:latin typeface="Times New Roman" panose="02020603050405020304" pitchFamily="18" charset="0"/>
                <a:cs typeface="Times New Roman" panose="02020603050405020304" pitchFamily="18" charset="0"/>
              </a:rPr>
              <a:t>“For you were once darkness, but now you are light in the Lord. Walk as children of light finding out what is acceptable to the Lord. And have no fellowship with the unfruitful works of darkness, but rather expose them.”</a:t>
            </a:r>
          </a:p>
        </p:txBody>
      </p:sp>
    </p:spTree>
    <p:extLst>
      <p:ext uri="{BB962C8B-B14F-4D97-AF65-F5344CB8AC3E}">
        <p14:creationId xmlns:p14="http://schemas.microsoft.com/office/powerpoint/2010/main" val="1649461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949B2-F835-4499-A080-7E173300170C}"/>
              </a:ext>
            </a:extLst>
          </p:cNvPr>
          <p:cNvSpPr>
            <a:spLocks noGrp="1"/>
          </p:cNvSpPr>
          <p:nvPr>
            <p:ph type="ctrTitle"/>
          </p:nvPr>
        </p:nvSpPr>
        <p:spPr>
          <a:xfrm>
            <a:off x="1524000" y="1122363"/>
            <a:ext cx="9144000" cy="3045600"/>
          </a:xfrm>
        </p:spPr>
        <p:txBody>
          <a:bodyPr>
            <a:normAutofit/>
          </a:bodyPr>
          <a:lstStyle/>
          <a:p>
            <a:r>
              <a:rPr lang="en-US" sz="8000" dirty="0">
                <a:latin typeface="Times New Roman" panose="02020603050405020304" pitchFamily="18" charset="0"/>
                <a:cs typeface="Times New Roman" panose="02020603050405020304" pitchFamily="18" charset="0"/>
              </a:rPr>
              <a:t>How to live as salt and light</a:t>
            </a:r>
          </a:p>
        </p:txBody>
      </p:sp>
      <p:sp>
        <p:nvSpPr>
          <p:cNvPr id="3" name="Subtitle 2">
            <a:extLst>
              <a:ext uri="{FF2B5EF4-FFF2-40B4-BE49-F238E27FC236}">
                <a16:creationId xmlns:a16="http://schemas.microsoft.com/office/drawing/2014/main" id="{BA65A70E-0940-4C6E-A796-6F0C367E7534}"/>
              </a:ext>
            </a:extLst>
          </p:cNvPr>
          <p:cNvSpPr>
            <a:spLocks noGrp="1"/>
          </p:cNvSpPr>
          <p:nvPr>
            <p:ph type="subTitle" idx="1"/>
          </p:nvPr>
        </p:nvSpPr>
        <p:spPr>
          <a:xfrm>
            <a:off x="1524000" y="4688958"/>
            <a:ext cx="9144000" cy="1300680"/>
          </a:xfrm>
        </p:spPr>
        <p:txBody>
          <a:bodyPr>
            <a:normAutofit/>
          </a:bodyPr>
          <a:lstStyle/>
          <a:p>
            <a:r>
              <a:rPr lang="en-US" sz="5400" dirty="0">
                <a:latin typeface="Times New Roman" panose="02020603050405020304" pitchFamily="18" charset="0"/>
                <a:cs typeface="Times New Roman" panose="02020603050405020304" pitchFamily="18" charset="0"/>
              </a:rPr>
              <a:t>Matthew 5:13-16</a:t>
            </a:r>
          </a:p>
        </p:txBody>
      </p:sp>
    </p:spTree>
    <p:extLst>
      <p:ext uri="{BB962C8B-B14F-4D97-AF65-F5344CB8AC3E}">
        <p14:creationId xmlns:p14="http://schemas.microsoft.com/office/powerpoint/2010/main" val="31838047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5DE55-314A-4F04-BF5E-A9C33083238F}"/>
              </a:ext>
            </a:extLst>
          </p:cNvPr>
          <p:cNvSpPr>
            <a:spLocks noGrp="1"/>
          </p:cNvSpPr>
          <p:nvPr>
            <p:ph type="title"/>
          </p:nvPr>
        </p:nvSpPr>
        <p:spPr>
          <a:xfrm>
            <a:off x="838200" y="365126"/>
            <a:ext cx="10515600" cy="676866"/>
          </a:xfrm>
        </p:spPr>
        <p:txBody>
          <a:bodyPr>
            <a:normAutofit fontScale="90000"/>
          </a:bodyPr>
          <a:lstStyle/>
          <a:p>
            <a:r>
              <a:rPr lang="en-US" dirty="0"/>
              <a:t>John 12:35-36</a:t>
            </a:r>
          </a:p>
        </p:txBody>
      </p:sp>
      <p:sp>
        <p:nvSpPr>
          <p:cNvPr id="3" name="Content Placeholder 2">
            <a:extLst>
              <a:ext uri="{FF2B5EF4-FFF2-40B4-BE49-F238E27FC236}">
                <a16:creationId xmlns:a16="http://schemas.microsoft.com/office/drawing/2014/main" id="{436635E5-0DFC-4500-A651-B1F6008350CB}"/>
              </a:ext>
            </a:extLst>
          </p:cNvPr>
          <p:cNvSpPr>
            <a:spLocks noGrp="1"/>
          </p:cNvSpPr>
          <p:nvPr>
            <p:ph idx="1"/>
          </p:nvPr>
        </p:nvSpPr>
        <p:spPr>
          <a:xfrm>
            <a:off x="170121" y="1477926"/>
            <a:ext cx="11759609" cy="5124893"/>
          </a:xfrm>
        </p:spPr>
        <p:txBody>
          <a:bodyPr>
            <a:normAutofit/>
          </a:bodyPr>
          <a:lstStyle/>
          <a:p>
            <a:pPr marL="0" indent="0">
              <a:buNone/>
            </a:pPr>
            <a:r>
              <a:rPr lang="en-US" sz="6000" dirty="0">
                <a:latin typeface="Times New Roman" panose="02020603050405020304" pitchFamily="18" charset="0"/>
                <a:cs typeface="Times New Roman" panose="02020603050405020304" pitchFamily="18" charset="0"/>
              </a:rPr>
              <a:t>“he who walks in darkness does not know where he is going. While you have the light, believe in the light, that you may become sons of light.”</a:t>
            </a:r>
          </a:p>
        </p:txBody>
      </p:sp>
    </p:spTree>
    <p:extLst>
      <p:ext uri="{BB962C8B-B14F-4D97-AF65-F5344CB8AC3E}">
        <p14:creationId xmlns:p14="http://schemas.microsoft.com/office/powerpoint/2010/main" val="3290052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5DE55-314A-4F04-BF5E-A9C33083238F}"/>
              </a:ext>
            </a:extLst>
          </p:cNvPr>
          <p:cNvSpPr>
            <a:spLocks noGrp="1"/>
          </p:cNvSpPr>
          <p:nvPr>
            <p:ph type="title"/>
          </p:nvPr>
        </p:nvSpPr>
        <p:spPr>
          <a:xfrm>
            <a:off x="838200" y="365126"/>
            <a:ext cx="10515600" cy="676866"/>
          </a:xfrm>
        </p:spPr>
        <p:txBody>
          <a:bodyPr>
            <a:normAutofit fontScale="90000"/>
          </a:bodyPr>
          <a:lstStyle/>
          <a:p>
            <a:r>
              <a:rPr lang="en-US" dirty="0"/>
              <a:t>John 12:46</a:t>
            </a:r>
          </a:p>
        </p:txBody>
      </p:sp>
      <p:sp>
        <p:nvSpPr>
          <p:cNvPr id="3" name="Content Placeholder 2">
            <a:extLst>
              <a:ext uri="{FF2B5EF4-FFF2-40B4-BE49-F238E27FC236}">
                <a16:creationId xmlns:a16="http://schemas.microsoft.com/office/drawing/2014/main" id="{436635E5-0DFC-4500-A651-B1F6008350CB}"/>
              </a:ext>
            </a:extLst>
          </p:cNvPr>
          <p:cNvSpPr>
            <a:spLocks noGrp="1"/>
          </p:cNvSpPr>
          <p:nvPr>
            <p:ph idx="1"/>
          </p:nvPr>
        </p:nvSpPr>
        <p:spPr>
          <a:xfrm>
            <a:off x="838200" y="1477926"/>
            <a:ext cx="11091530" cy="5124893"/>
          </a:xfrm>
        </p:spPr>
        <p:txBody>
          <a:bodyPr>
            <a:normAutofit/>
          </a:bodyPr>
          <a:lstStyle/>
          <a:p>
            <a:pPr marL="0" indent="0">
              <a:buNone/>
            </a:pPr>
            <a:r>
              <a:rPr lang="en-US" sz="6000" dirty="0">
                <a:latin typeface="Times New Roman" panose="02020603050405020304" pitchFamily="18" charset="0"/>
                <a:cs typeface="Times New Roman" panose="02020603050405020304" pitchFamily="18" charset="0"/>
              </a:rPr>
              <a:t>“I have come as a light into the world, that whoever believes in Me should not abide in darkness.”</a:t>
            </a:r>
          </a:p>
        </p:txBody>
      </p:sp>
    </p:spTree>
    <p:extLst>
      <p:ext uri="{BB962C8B-B14F-4D97-AF65-F5344CB8AC3E}">
        <p14:creationId xmlns:p14="http://schemas.microsoft.com/office/powerpoint/2010/main" val="547518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727E-66FF-4D23-B8DA-3F8B86F2B1EC}"/>
              </a:ext>
            </a:extLst>
          </p:cNvPr>
          <p:cNvSpPr>
            <a:spLocks noGrp="1"/>
          </p:cNvSpPr>
          <p:nvPr>
            <p:ph type="title"/>
          </p:nvPr>
        </p:nvSpPr>
        <p:spPr>
          <a:xfrm>
            <a:off x="838200" y="365126"/>
            <a:ext cx="10515600" cy="868252"/>
          </a:xfrm>
        </p:spPr>
        <p:txBody>
          <a:bodyPr/>
          <a:lstStyle/>
          <a:p>
            <a:r>
              <a:rPr lang="en-US" dirty="0"/>
              <a:t>salt and light</a:t>
            </a:r>
          </a:p>
        </p:txBody>
      </p:sp>
      <p:sp>
        <p:nvSpPr>
          <p:cNvPr id="3" name="Content Placeholder 2">
            <a:extLst>
              <a:ext uri="{FF2B5EF4-FFF2-40B4-BE49-F238E27FC236}">
                <a16:creationId xmlns:a16="http://schemas.microsoft.com/office/drawing/2014/main" id="{3886A86F-E910-4DC8-A280-B7D85062F9AF}"/>
              </a:ext>
            </a:extLst>
          </p:cNvPr>
          <p:cNvSpPr>
            <a:spLocks noGrp="1"/>
          </p:cNvSpPr>
          <p:nvPr>
            <p:ph idx="1"/>
          </p:nvPr>
        </p:nvSpPr>
        <p:spPr>
          <a:xfrm>
            <a:off x="106326" y="1446028"/>
            <a:ext cx="11929730" cy="5284381"/>
          </a:xfrm>
        </p:spPr>
        <p:txBody>
          <a:bodyPr>
            <a:normAutofit/>
          </a:bodyPr>
          <a:lstStyle/>
          <a:p>
            <a:pPr marL="0" indent="0">
              <a:buNone/>
            </a:pPr>
            <a:r>
              <a:rPr lang="en-US" sz="6000" dirty="0">
                <a:latin typeface="Times New Roman" panose="02020603050405020304" pitchFamily="18" charset="0"/>
                <a:cs typeface="Times New Roman" panose="02020603050405020304" pitchFamily="18" charset="0"/>
              </a:rPr>
              <a:t>Jesus declared that we would be</a:t>
            </a:r>
          </a:p>
          <a:p>
            <a:pPr marL="1828800" lvl="4" indent="0">
              <a:buNone/>
            </a:pPr>
            <a:r>
              <a:rPr lang="en-US" sz="7200" dirty="0">
                <a:latin typeface="Times New Roman" panose="02020603050405020304" pitchFamily="18" charset="0"/>
                <a:cs typeface="Times New Roman" panose="02020603050405020304" pitchFamily="18" charset="0"/>
              </a:rPr>
              <a:t>SALT </a:t>
            </a:r>
          </a:p>
          <a:p>
            <a:pPr marL="1828800" lvl="4" indent="0">
              <a:buNone/>
            </a:pPr>
            <a:r>
              <a:rPr lang="en-US" sz="7200" dirty="0">
                <a:latin typeface="Times New Roman" panose="02020603050405020304" pitchFamily="18" charset="0"/>
                <a:cs typeface="Times New Roman" panose="02020603050405020304" pitchFamily="18" charset="0"/>
              </a:rPr>
              <a:t>		and</a:t>
            </a:r>
          </a:p>
          <a:p>
            <a:pPr marL="1828800" lvl="4" indent="0">
              <a:buNone/>
            </a:pPr>
            <a:r>
              <a:rPr lang="en-US" sz="7200" dirty="0">
                <a:latin typeface="Times New Roman" panose="02020603050405020304" pitchFamily="18" charset="0"/>
                <a:cs typeface="Times New Roman" panose="02020603050405020304" pitchFamily="18" charset="0"/>
              </a:rPr>
              <a:t>			LIGHT</a:t>
            </a:r>
          </a:p>
        </p:txBody>
      </p:sp>
    </p:spTree>
    <p:extLst>
      <p:ext uri="{BB962C8B-B14F-4D97-AF65-F5344CB8AC3E}">
        <p14:creationId xmlns:p14="http://schemas.microsoft.com/office/powerpoint/2010/main" val="868575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C9EFE1-D8CB-4668-9980-DB108327A7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627156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7CBAE1BD-B8E4-4029-8AA2-C77E4FED98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A9C7F9B4-9630-4925-A51A-12C601F4B89C}"/>
              </a:ext>
            </a:extLst>
          </p:cNvPr>
          <p:cNvSpPr>
            <a:spLocks noGrp="1"/>
          </p:cNvSpPr>
          <p:nvPr>
            <p:ph type="subTitle" idx="1"/>
          </p:nvPr>
        </p:nvSpPr>
        <p:spPr>
          <a:xfrm>
            <a:off x="6586187" y="414669"/>
            <a:ext cx="4805691" cy="4731487"/>
          </a:xfrm>
        </p:spPr>
        <p:txBody>
          <a:bodyPr anchor="b">
            <a:normAutofit/>
          </a:bodyPr>
          <a:lstStyle/>
          <a:p>
            <a:pPr algn="l"/>
            <a:r>
              <a:rPr lang="en-US" sz="6000" dirty="0">
                <a:solidFill>
                  <a:srgbClr val="000000"/>
                </a:solidFill>
                <a:latin typeface="Times New Roman" panose="02020603050405020304" pitchFamily="18" charset="0"/>
                <a:cs typeface="Times New Roman" panose="02020603050405020304" pitchFamily="18" charset="0"/>
              </a:rPr>
              <a:t>	</a:t>
            </a:r>
            <a:r>
              <a:rPr lang="en-US" sz="6000" b="1" dirty="0">
                <a:solidFill>
                  <a:srgbClr val="000000"/>
                </a:solidFill>
                <a:latin typeface="Times New Roman" panose="02020603050405020304" pitchFamily="18" charset="0"/>
                <a:cs typeface="Times New Roman" panose="02020603050405020304" pitchFamily="18" charset="0"/>
              </a:rPr>
              <a:t>Living </a:t>
            </a:r>
          </a:p>
          <a:p>
            <a:pPr algn="l"/>
            <a:r>
              <a:rPr lang="en-US" sz="6000" b="1" dirty="0">
                <a:solidFill>
                  <a:srgbClr val="000000"/>
                </a:solidFill>
                <a:latin typeface="Times New Roman" panose="02020603050405020304" pitchFamily="18" charset="0"/>
                <a:cs typeface="Times New Roman" panose="02020603050405020304" pitchFamily="18" charset="0"/>
              </a:rPr>
              <a:t>Christ-like </a:t>
            </a:r>
          </a:p>
          <a:p>
            <a:pPr algn="l"/>
            <a:r>
              <a:rPr lang="en-US" sz="6000" dirty="0">
                <a:solidFill>
                  <a:srgbClr val="000000"/>
                </a:solidFill>
                <a:latin typeface="Times New Roman" panose="02020603050405020304" pitchFamily="18" charset="0"/>
                <a:cs typeface="Times New Roman" panose="02020603050405020304" pitchFamily="18" charset="0"/>
              </a:rPr>
              <a:t>	in an </a:t>
            </a:r>
          </a:p>
          <a:p>
            <a:pPr algn="l"/>
            <a:r>
              <a:rPr lang="en-US" sz="6000" i="1" dirty="0">
                <a:latin typeface="Times New Roman" panose="02020603050405020304" pitchFamily="18" charset="0"/>
                <a:cs typeface="Times New Roman" panose="02020603050405020304" pitchFamily="18" charset="0"/>
              </a:rPr>
              <a:t>un-Christ-like</a:t>
            </a:r>
            <a:r>
              <a:rPr lang="en-US" sz="6000" dirty="0">
                <a:solidFill>
                  <a:srgbClr val="000000"/>
                </a:solidFill>
                <a:latin typeface="Times New Roman" panose="02020603050405020304" pitchFamily="18" charset="0"/>
                <a:cs typeface="Times New Roman" panose="02020603050405020304" pitchFamily="18" charset="0"/>
              </a:rPr>
              <a:t> 	World</a:t>
            </a:r>
          </a:p>
        </p:txBody>
      </p:sp>
      <p:sp>
        <p:nvSpPr>
          <p:cNvPr id="15" name="Freeform 49">
            <a:extLst>
              <a:ext uri="{FF2B5EF4-FFF2-40B4-BE49-F238E27FC236}">
                <a16:creationId xmlns:a16="http://schemas.microsoft.com/office/drawing/2014/main" id="{77DA6D33-2D62-458C-BF5D-DBF612FD5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balloon, transport, aircraft&#10;&#10;Description automatically generated">
            <a:extLst>
              <a:ext uri="{FF2B5EF4-FFF2-40B4-BE49-F238E27FC236}">
                <a16:creationId xmlns:a16="http://schemas.microsoft.com/office/drawing/2014/main" id="{0B080EB3-EC52-45F4-9EA2-13C3640946F6}"/>
              </a:ext>
            </a:extLst>
          </p:cNvPr>
          <p:cNvPicPr>
            <a:picLocks noChangeAspect="1"/>
          </p:cNvPicPr>
          <p:nvPr/>
        </p:nvPicPr>
        <p:blipFill rotWithShape="1">
          <a:blip r:embed="rId3">
            <a:alphaModFix/>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2569" r="533" b="3"/>
          <a:stretch/>
        </p:blipFill>
        <p:spPr>
          <a:xfrm>
            <a:off x="1" y="770037"/>
            <a:ext cx="5324353" cy="6097438"/>
          </a:xfrm>
          <a:custGeom>
            <a:avLst/>
            <a:gdLst>
              <a:gd name="connsiteX0" fmla="*/ 2178155 w 5298683"/>
              <a:gd name="connsiteY0" fmla="*/ 0 h 6097438"/>
              <a:gd name="connsiteX1" fmla="*/ 5298683 w 5298683"/>
              <a:gd name="connsiteY1" fmla="*/ 3120527 h 6097438"/>
              <a:gd name="connsiteX2" fmla="*/ 3392805 w 5298683"/>
              <a:gd name="connsiteY2" fmla="*/ 5995828 h 6097438"/>
              <a:gd name="connsiteX3" fmla="*/ 3115184 w 5298683"/>
              <a:gd name="connsiteY3" fmla="*/ 6097438 h 6097438"/>
              <a:gd name="connsiteX4" fmla="*/ 1241127 w 5298683"/>
              <a:gd name="connsiteY4" fmla="*/ 6097438 h 6097438"/>
              <a:gd name="connsiteX5" fmla="*/ 963506 w 5298683"/>
              <a:gd name="connsiteY5" fmla="*/ 5995828 h 6097438"/>
              <a:gd name="connsiteX6" fmla="*/ 193210 w 5298683"/>
              <a:gd name="connsiteY6" fmla="*/ 5528477 h 6097438"/>
              <a:gd name="connsiteX7" fmla="*/ 0 w 5298683"/>
              <a:gd name="connsiteY7" fmla="*/ 5352876 h 6097438"/>
              <a:gd name="connsiteX8" fmla="*/ 0 w 5298683"/>
              <a:gd name="connsiteY8" fmla="*/ 888178 h 6097438"/>
              <a:gd name="connsiteX9" fmla="*/ 193210 w 5298683"/>
              <a:gd name="connsiteY9" fmla="*/ 712577 h 6097438"/>
              <a:gd name="connsiteX10" fmla="*/ 2178155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2178155" y="0"/>
                </a:moveTo>
                <a:cubicBezTo>
                  <a:pt x="3901575" y="0"/>
                  <a:pt x="5298683" y="1397108"/>
                  <a:pt x="5298683" y="3120527"/>
                </a:cubicBezTo>
                <a:cubicBezTo>
                  <a:pt x="5298683" y="4413092"/>
                  <a:pt x="4512810" y="5522106"/>
                  <a:pt x="3392805" y="5995828"/>
                </a:cubicBezTo>
                <a:lnTo>
                  <a:pt x="3115184" y="6097438"/>
                </a:lnTo>
                <a:lnTo>
                  <a:pt x="1241127" y="6097438"/>
                </a:lnTo>
                <a:lnTo>
                  <a:pt x="963506" y="5995828"/>
                </a:lnTo>
                <a:cubicBezTo>
                  <a:pt x="683504" y="5877397"/>
                  <a:pt x="424387" y="5719261"/>
                  <a:pt x="193210" y="5528477"/>
                </a:cubicBezTo>
                <a:lnTo>
                  <a:pt x="0" y="5352876"/>
                </a:lnTo>
                <a:lnTo>
                  <a:pt x="0" y="888178"/>
                </a:lnTo>
                <a:lnTo>
                  <a:pt x="193210" y="712577"/>
                </a:lnTo>
                <a:cubicBezTo>
                  <a:pt x="732621" y="267415"/>
                  <a:pt x="1424159" y="0"/>
                  <a:pt x="2178155" y="0"/>
                </a:cubicBezTo>
                <a:close/>
              </a:path>
            </a:pathLst>
          </a:custGeom>
          <a:effectLst>
            <a:softEdge rad="0"/>
          </a:effectLst>
        </p:spPr>
      </p:pic>
      <p:sp>
        <p:nvSpPr>
          <p:cNvPr id="6" name="TextBox 5">
            <a:extLst>
              <a:ext uri="{FF2B5EF4-FFF2-40B4-BE49-F238E27FC236}">
                <a16:creationId xmlns:a16="http://schemas.microsoft.com/office/drawing/2014/main" id="{7DB458B3-5A97-4D4B-898D-5C4460D1E79D}"/>
              </a:ext>
            </a:extLst>
          </p:cNvPr>
          <p:cNvSpPr txBox="1"/>
          <p:nvPr/>
        </p:nvSpPr>
        <p:spPr>
          <a:xfrm>
            <a:off x="9884957" y="6657945"/>
            <a:ext cx="2318219" cy="200055"/>
          </a:xfrm>
          <a:prstGeom prst="rect">
            <a:avLst/>
          </a:prstGeom>
          <a:solidFill>
            <a:srgbClr val="000000"/>
          </a:solidFill>
        </p:spPr>
        <p:txBody>
          <a:bodyPr wrap="square" rtlCol="0">
            <a:sp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700" b="0" i="0" u="none" strike="noStrike" kern="1200" cap="none" spc="0" normalizeH="0" baseline="0" noProof="0">
                <a:ln>
                  <a:noFill/>
                </a:ln>
                <a:solidFill>
                  <a:srgbClr val="FFFFFF"/>
                </a:solidFill>
                <a:effectLst/>
                <a:uLnTx/>
                <a:uFillTx/>
                <a:latin typeface="Calibri" panose="020F0502020204030204"/>
                <a:ea typeface="+mn-ea"/>
                <a:cs typeface="+mn-cs"/>
                <a:hlinkClick r:id="rId4" tooltip="http://commons.wikimedia.org/wiki/File:Jamaica_on_the_globe_(Americas_centered).svg">
                  <a:extLst>
                    <a:ext uri="{A12FA001-AC4F-418D-AE19-62706E023703}">
                      <ahyp:hlinkClr xmlns:ahyp="http://schemas.microsoft.com/office/drawing/2018/hyperlinkcolor" val="tx"/>
                    </a:ext>
                  </a:extLst>
                </a:hlinkClick>
              </a:rPr>
              <a:t>This Photo</a:t>
            </a:r>
            <a:r>
              <a:rPr kumimoji="0" lang="en-US" sz="700" b="0" i="0" u="none" strike="noStrike" kern="1200" cap="none" spc="0" normalizeH="0" baseline="0" noProof="0">
                <a:ln>
                  <a:noFill/>
                </a:ln>
                <a:solidFill>
                  <a:srgbClr val="FFFFFF"/>
                </a:solidFill>
                <a:effectLst/>
                <a:uLnTx/>
                <a:uFillTx/>
                <a:latin typeface="Calibri" panose="020F0502020204030204"/>
                <a:ea typeface="+mn-ea"/>
                <a:cs typeface="+mn-cs"/>
              </a:rPr>
              <a:t> by Unknown Author is licensed under </a:t>
            </a:r>
            <a:r>
              <a:rPr kumimoji="0" lang="en-US" sz="700" b="0" i="0" u="none" strike="noStrike" kern="1200" cap="none" spc="0" normalizeH="0" baseline="0" noProof="0">
                <a:ln>
                  <a:noFill/>
                </a:ln>
                <a:solidFill>
                  <a:srgbClr val="FFFFFF"/>
                </a:solidFill>
                <a:effectLst/>
                <a:uLnTx/>
                <a:uFillTx/>
                <a:latin typeface="Calibri" panose="020F0502020204030204"/>
                <a:ea typeface="+mn-ea"/>
                <a:cs typeface="+mn-cs"/>
                <a:hlinkClick r:id="rId5" tooltip="https://creativecommons.org/licenses/by-sa/3.0/">
                  <a:extLst>
                    <a:ext uri="{A12FA001-AC4F-418D-AE19-62706E023703}">
                      <ahyp:hlinkClr xmlns:ahyp="http://schemas.microsoft.com/office/drawing/2018/hyperlinkcolor" val="tx"/>
                    </a:ext>
                  </a:extLst>
                </a:hlinkClick>
              </a:rPr>
              <a:t>CC BY-SA</a:t>
            </a:r>
            <a:endParaRPr kumimoji="0" lang="en-US" sz="7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2973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727E-66FF-4D23-B8DA-3F8B86F2B1EC}"/>
              </a:ext>
            </a:extLst>
          </p:cNvPr>
          <p:cNvSpPr>
            <a:spLocks noGrp="1"/>
          </p:cNvSpPr>
          <p:nvPr>
            <p:ph type="title"/>
          </p:nvPr>
        </p:nvSpPr>
        <p:spPr>
          <a:xfrm>
            <a:off x="838200" y="365126"/>
            <a:ext cx="10515600" cy="868252"/>
          </a:xfrm>
        </p:spPr>
        <p:txBody>
          <a:bodyPr/>
          <a:lstStyle/>
          <a:p>
            <a:r>
              <a:rPr lang="en-US" dirty="0"/>
              <a:t>salt and light</a:t>
            </a:r>
          </a:p>
        </p:txBody>
      </p:sp>
      <p:sp>
        <p:nvSpPr>
          <p:cNvPr id="3" name="Content Placeholder 2">
            <a:extLst>
              <a:ext uri="{FF2B5EF4-FFF2-40B4-BE49-F238E27FC236}">
                <a16:creationId xmlns:a16="http://schemas.microsoft.com/office/drawing/2014/main" id="{3886A86F-E910-4DC8-A280-B7D85062F9AF}"/>
              </a:ext>
            </a:extLst>
          </p:cNvPr>
          <p:cNvSpPr>
            <a:spLocks noGrp="1"/>
          </p:cNvSpPr>
          <p:nvPr>
            <p:ph idx="1"/>
          </p:nvPr>
        </p:nvSpPr>
        <p:spPr>
          <a:xfrm>
            <a:off x="106326" y="1446028"/>
            <a:ext cx="11929730" cy="5284381"/>
          </a:xfrm>
        </p:spPr>
        <p:txBody>
          <a:bodyPr>
            <a:normAutofit/>
          </a:bodyPr>
          <a:lstStyle/>
          <a:p>
            <a:r>
              <a:rPr lang="en-US" sz="5400" dirty="0">
                <a:latin typeface="Times New Roman" panose="02020603050405020304" pitchFamily="18" charset="0"/>
                <a:cs typeface="Times New Roman" panose="02020603050405020304" pitchFamily="18" charset="0"/>
              </a:rPr>
              <a:t> </a:t>
            </a:r>
            <a:r>
              <a:rPr lang="en-US" sz="6000" dirty="0">
                <a:latin typeface="Times New Roman" panose="02020603050405020304" pitchFamily="18" charset="0"/>
                <a:cs typeface="Times New Roman" panose="02020603050405020304" pitchFamily="18" charset="0"/>
              </a:rPr>
              <a:t>Salt is Distinctive</a:t>
            </a:r>
          </a:p>
          <a:p>
            <a:pPr lvl="1"/>
            <a:r>
              <a:rPr lang="en-US" sz="5000" dirty="0">
                <a:latin typeface="Times New Roman" panose="02020603050405020304" pitchFamily="18" charset="0"/>
                <a:cs typeface="Times New Roman" panose="02020603050405020304" pitchFamily="18" charset="0"/>
              </a:rPr>
              <a:t> Followers of Jesus are to be distinctive</a:t>
            </a:r>
          </a:p>
        </p:txBody>
      </p:sp>
    </p:spTree>
    <p:extLst>
      <p:ext uri="{BB962C8B-B14F-4D97-AF65-F5344CB8AC3E}">
        <p14:creationId xmlns:p14="http://schemas.microsoft.com/office/powerpoint/2010/main" val="1883755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6A4F-BA2F-400F-A50D-32A612E30210}"/>
              </a:ext>
            </a:extLst>
          </p:cNvPr>
          <p:cNvSpPr>
            <a:spLocks noGrp="1"/>
          </p:cNvSpPr>
          <p:nvPr>
            <p:ph type="title"/>
          </p:nvPr>
        </p:nvSpPr>
        <p:spPr>
          <a:xfrm>
            <a:off x="838200" y="365125"/>
            <a:ext cx="10515600" cy="655601"/>
          </a:xfrm>
        </p:spPr>
        <p:txBody>
          <a:bodyPr>
            <a:normAutofit fontScale="90000"/>
          </a:bodyPr>
          <a:lstStyle/>
          <a:p>
            <a:r>
              <a:rPr lang="en-US" dirty="0"/>
              <a:t>James 1:27</a:t>
            </a:r>
          </a:p>
        </p:txBody>
      </p:sp>
      <p:sp>
        <p:nvSpPr>
          <p:cNvPr id="3" name="Content Placeholder 2">
            <a:extLst>
              <a:ext uri="{FF2B5EF4-FFF2-40B4-BE49-F238E27FC236}">
                <a16:creationId xmlns:a16="http://schemas.microsoft.com/office/drawing/2014/main" id="{B072B941-C249-4D5A-989D-9EE89299E83B}"/>
              </a:ext>
            </a:extLst>
          </p:cNvPr>
          <p:cNvSpPr>
            <a:spLocks noGrp="1"/>
          </p:cNvSpPr>
          <p:nvPr>
            <p:ph idx="1"/>
          </p:nvPr>
        </p:nvSpPr>
        <p:spPr>
          <a:xfrm>
            <a:off x="297712" y="1424763"/>
            <a:ext cx="11557590" cy="5231218"/>
          </a:xfrm>
        </p:spPr>
        <p:txBody>
          <a:bodyPr>
            <a:normAutofit/>
          </a:bodyPr>
          <a:lstStyle/>
          <a:p>
            <a:pPr marL="0" indent="0">
              <a:buNone/>
            </a:pPr>
            <a:r>
              <a:rPr lang="en-US" sz="6000" dirty="0">
                <a:latin typeface="Times New Roman" panose="02020603050405020304" pitchFamily="18" charset="0"/>
                <a:cs typeface="Times New Roman" panose="02020603050405020304" pitchFamily="18" charset="0"/>
              </a:rPr>
              <a:t>“Pure and undefiled religion before God is this: to visit orphans and widows in their trouble, and to keep oneself unspotted from the world.”</a:t>
            </a:r>
          </a:p>
        </p:txBody>
      </p:sp>
    </p:spTree>
    <p:extLst>
      <p:ext uri="{BB962C8B-B14F-4D97-AF65-F5344CB8AC3E}">
        <p14:creationId xmlns:p14="http://schemas.microsoft.com/office/powerpoint/2010/main" val="250045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6A4F-BA2F-400F-A50D-32A612E30210}"/>
              </a:ext>
            </a:extLst>
          </p:cNvPr>
          <p:cNvSpPr>
            <a:spLocks noGrp="1"/>
          </p:cNvSpPr>
          <p:nvPr>
            <p:ph type="title"/>
          </p:nvPr>
        </p:nvSpPr>
        <p:spPr>
          <a:xfrm>
            <a:off x="838200" y="365125"/>
            <a:ext cx="10515600" cy="655601"/>
          </a:xfrm>
        </p:spPr>
        <p:txBody>
          <a:bodyPr>
            <a:normAutofit fontScale="90000"/>
          </a:bodyPr>
          <a:lstStyle/>
          <a:p>
            <a:r>
              <a:rPr lang="en-US" dirty="0"/>
              <a:t>Romans 12:2</a:t>
            </a:r>
          </a:p>
        </p:txBody>
      </p:sp>
      <p:sp>
        <p:nvSpPr>
          <p:cNvPr id="3" name="Content Placeholder 2">
            <a:extLst>
              <a:ext uri="{FF2B5EF4-FFF2-40B4-BE49-F238E27FC236}">
                <a16:creationId xmlns:a16="http://schemas.microsoft.com/office/drawing/2014/main" id="{B072B941-C249-4D5A-989D-9EE89299E83B}"/>
              </a:ext>
            </a:extLst>
          </p:cNvPr>
          <p:cNvSpPr>
            <a:spLocks noGrp="1"/>
          </p:cNvSpPr>
          <p:nvPr>
            <p:ph idx="1"/>
          </p:nvPr>
        </p:nvSpPr>
        <p:spPr>
          <a:xfrm>
            <a:off x="297712" y="1339703"/>
            <a:ext cx="11557590" cy="5316278"/>
          </a:xfrm>
        </p:spPr>
        <p:txBody>
          <a:bodyPr>
            <a:noAutofit/>
          </a:bodyPr>
          <a:lstStyle/>
          <a:p>
            <a:pPr marL="0" indent="0">
              <a:buNone/>
            </a:pPr>
            <a:r>
              <a:rPr lang="en-US" sz="5400" dirty="0">
                <a:latin typeface="Times New Roman" panose="02020603050405020304" pitchFamily="18" charset="0"/>
                <a:cs typeface="Times New Roman" panose="02020603050405020304" pitchFamily="18" charset="0"/>
              </a:rPr>
              <a:t>“And do not be conformed to this world, </a:t>
            </a:r>
          </a:p>
          <a:p>
            <a:pPr marL="0" indent="0">
              <a:buNone/>
            </a:pPr>
            <a:r>
              <a:rPr lang="en-US" sz="5400" dirty="0">
                <a:latin typeface="Times New Roman" panose="02020603050405020304" pitchFamily="18" charset="0"/>
                <a:cs typeface="Times New Roman" panose="02020603050405020304" pitchFamily="18" charset="0"/>
              </a:rPr>
              <a:t>	but be transformed</a:t>
            </a:r>
          </a:p>
          <a:p>
            <a:pPr marL="0" indent="0">
              <a:buNone/>
            </a:pPr>
            <a:r>
              <a:rPr lang="en-US" sz="5400" dirty="0">
                <a:latin typeface="Times New Roman" panose="02020603050405020304" pitchFamily="18" charset="0"/>
                <a:cs typeface="Times New Roman" panose="02020603050405020304" pitchFamily="18" charset="0"/>
              </a:rPr>
              <a:t>		by the renewing of your mind, that you may prove what is that good and acceptable and perfect will of God.”</a:t>
            </a:r>
          </a:p>
        </p:txBody>
      </p:sp>
    </p:spTree>
    <p:extLst>
      <p:ext uri="{BB962C8B-B14F-4D97-AF65-F5344CB8AC3E}">
        <p14:creationId xmlns:p14="http://schemas.microsoft.com/office/powerpoint/2010/main" val="4148026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6A4F-BA2F-400F-A50D-32A612E30210}"/>
              </a:ext>
            </a:extLst>
          </p:cNvPr>
          <p:cNvSpPr>
            <a:spLocks noGrp="1"/>
          </p:cNvSpPr>
          <p:nvPr>
            <p:ph type="title"/>
          </p:nvPr>
        </p:nvSpPr>
        <p:spPr>
          <a:xfrm>
            <a:off x="838200" y="365125"/>
            <a:ext cx="10515600" cy="655601"/>
          </a:xfrm>
        </p:spPr>
        <p:txBody>
          <a:bodyPr>
            <a:normAutofit fontScale="90000"/>
          </a:bodyPr>
          <a:lstStyle/>
          <a:p>
            <a:r>
              <a:rPr lang="en-US" dirty="0"/>
              <a:t>1 John 2:15-16</a:t>
            </a:r>
          </a:p>
        </p:txBody>
      </p:sp>
      <p:sp>
        <p:nvSpPr>
          <p:cNvPr id="3" name="Content Placeholder 2">
            <a:extLst>
              <a:ext uri="{FF2B5EF4-FFF2-40B4-BE49-F238E27FC236}">
                <a16:creationId xmlns:a16="http://schemas.microsoft.com/office/drawing/2014/main" id="{B072B941-C249-4D5A-989D-9EE89299E83B}"/>
              </a:ext>
            </a:extLst>
          </p:cNvPr>
          <p:cNvSpPr>
            <a:spLocks noGrp="1"/>
          </p:cNvSpPr>
          <p:nvPr>
            <p:ph idx="1"/>
          </p:nvPr>
        </p:nvSpPr>
        <p:spPr>
          <a:xfrm>
            <a:off x="297712" y="1424763"/>
            <a:ext cx="11557590" cy="5231218"/>
          </a:xfrm>
        </p:spPr>
        <p:txBody>
          <a:bodyPr>
            <a:normAutofit/>
          </a:bodyPr>
          <a:lstStyle/>
          <a:p>
            <a:pPr marL="0" indent="0">
              <a:buNone/>
            </a:pPr>
            <a:r>
              <a:rPr lang="en-US" sz="4800" dirty="0">
                <a:latin typeface="Times New Roman" panose="02020603050405020304" pitchFamily="18" charset="0"/>
                <a:cs typeface="Times New Roman" panose="02020603050405020304" pitchFamily="18" charset="0"/>
              </a:rPr>
              <a:t>“Do not love the world or the things in the world. If anyone loves the world, the love of the Father is not in him. For all that is in the world- the desire of the body, the desire of material goods, and honorable position – is not of the Father but is of the world.” </a:t>
            </a:r>
          </a:p>
        </p:txBody>
      </p:sp>
    </p:spTree>
    <p:extLst>
      <p:ext uri="{BB962C8B-B14F-4D97-AF65-F5344CB8AC3E}">
        <p14:creationId xmlns:p14="http://schemas.microsoft.com/office/powerpoint/2010/main" val="2681808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727E-66FF-4D23-B8DA-3F8B86F2B1EC}"/>
              </a:ext>
            </a:extLst>
          </p:cNvPr>
          <p:cNvSpPr>
            <a:spLocks noGrp="1"/>
          </p:cNvSpPr>
          <p:nvPr>
            <p:ph type="title"/>
          </p:nvPr>
        </p:nvSpPr>
        <p:spPr>
          <a:xfrm>
            <a:off x="838200" y="365126"/>
            <a:ext cx="10515600" cy="868252"/>
          </a:xfrm>
        </p:spPr>
        <p:txBody>
          <a:bodyPr/>
          <a:lstStyle/>
          <a:p>
            <a:r>
              <a:rPr lang="en-US" dirty="0"/>
              <a:t>salt and light</a:t>
            </a:r>
          </a:p>
        </p:txBody>
      </p:sp>
      <p:sp>
        <p:nvSpPr>
          <p:cNvPr id="3" name="Content Placeholder 2">
            <a:extLst>
              <a:ext uri="{FF2B5EF4-FFF2-40B4-BE49-F238E27FC236}">
                <a16:creationId xmlns:a16="http://schemas.microsoft.com/office/drawing/2014/main" id="{3886A86F-E910-4DC8-A280-B7D85062F9AF}"/>
              </a:ext>
            </a:extLst>
          </p:cNvPr>
          <p:cNvSpPr>
            <a:spLocks noGrp="1"/>
          </p:cNvSpPr>
          <p:nvPr>
            <p:ph idx="1"/>
          </p:nvPr>
        </p:nvSpPr>
        <p:spPr>
          <a:xfrm>
            <a:off x="106326" y="1446028"/>
            <a:ext cx="11929730" cy="5284381"/>
          </a:xfrm>
        </p:spPr>
        <p:txBody>
          <a:bodyPr>
            <a:normAutofit/>
          </a:bodyPr>
          <a:lstStyle/>
          <a:p>
            <a:r>
              <a:rPr lang="en-US" sz="5400" dirty="0">
                <a:latin typeface="Times New Roman" panose="02020603050405020304" pitchFamily="18" charset="0"/>
                <a:cs typeface="Times New Roman" panose="02020603050405020304" pitchFamily="18" charset="0"/>
              </a:rPr>
              <a:t> Salt Preserves- it cleans</a:t>
            </a:r>
          </a:p>
          <a:p>
            <a:pPr lvl="2"/>
            <a:r>
              <a:rPr lang="en-US" sz="4600" dirty="0">
                <a:latin typeface="Times New Roman" panose="02020603050405020304" pitchFamily="18" charset="0"/>
                <a:cs typeface="Times New Roman" panose="02020603050405020304" pitchFamily="18" charset="0"/>
              </a:rPr>
              <a:t> it slows the process of decay</a:t>
            </a:r>
          </a:p>
          <a:p>
            <a:pPr lvl="2"/>
            <a:endParaRPr lang="en-US" sz="4600" dirty="0">
              <a:latin typeface="Times New Roman" panose="02020603050405020304" pitchFamily="18" charset="0"/>
              <a:cs typeface="Times New Roman" panose="02020603050405020304" pitchFamily="18" charset="0"/>
            </a:endParaRPr>
          </a:p>
          <a:p>
            <a:pPr marL="914400" lvl="2" indent="0">
              <a:buNone/>
            </a:pPr>
            <a:endParaRPr lang="en-US" sz="4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0253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06A4F-BA2F-400F-A50D-32A612E30210}"/>
              </a:ext>
            </a:extLst>
          </p:cNvPr>
          <p:cNvSpPr>
            <a:spLocks noGrp="1"/>
          </p:cNvSpPr>
          <p:nvPr>
            <p:ph type="title"/>
          </p:nvPr>
        </p:nvSpPr>
        <p:spPr>
          <a:xfrm>
            <a:off x="838200" y="365125"/>
            <a:ext cx="10515600" cy="655601"/>
          </a:xfrm>
        </p:spPr>
        <p:txBody>
          <a:bodyPr>
            <a:normAutofit fontScale="90000"/>
          </a:bodyPr>
          <a:lstStyle/>
          <a:p>
            <a:r>
              <a:rPr lang="en-US" dirty="0"/>
              <a:t>1 Peter 1: 22-25</a:t>
            </a:r>
          </a:p>
        </p:txBody>
      </p:sp>
      <p:sp>
        <p:nvSpPr>
          <p:cNvPr id="3" name="Content Placeholder 2">
            <a:extLst>
              <a:ext uri="{FF2B5EF4-FFF2-40B4-BE49-F238E27FC236}">
                <a16:creationId xmlns:a16="http://schemas.microsoft.com/office/drawing/2014/main" id="{B072B941-C249-4D5A-989D-9EE89299E83B}"/>
              </a:ext>
            </a:extLst>
          </p:cNvPr>
          <p:cNvSpPr>
            <a:spLocks noGrp="1"/>
          </p:cNvSpPr>
          <p:nvPr>
            <p:ph idx="1"/>
          </p:nvPr>
        </p:nvSpPr>
        <p:spPr>
          <a:xfrm>
            <a:off x="116958" y="1020726"/>
            <a:ext cx="11961627" cy="5730948"/>
          </a:xfrm>
        </p:spPr>
        <p:txBody>
          <a:bodyPr>
            <a:normAutofit fontScale="92500"/>
          </a:bodyPr>
          <a:lstStyle/>
          <a:p>
            <a:pPr marL="0" indent="0">
              <a:buNone/>
            </a:pPr>
            <a:r>
              <a:rPr lang="en-US" sz="4800" dirty="0">
                <a:latin typeface="Times New Roman" panose="02020603050405020304" pitchFamily="18" charset="0"/>
                <a:cs typeface="Times New Roman" panose="02020603050405020304" pitchFamily="18" charset="0"/>
              </a:rPr>
              <a:t>“Since you have purified your souls in obeying the truth through the Holy Spirit in sincere love of the brethren, love one another fervently with a pure heart, having been born again, not of corruptible seed but incorruptible, through the word of God which lives and abides forever, because ‘All flesh is as grass, it withers, and its flower falls away, But the word of the Lord endures forever.’ Now this is the word by which the gospel was preached to you.”</a:t>
            </a:r>
          </a:p>
        </p:txBody>
      </p:sp>
    </p:spTree>
    <p:extLst>
      <p:ext uri="{BB962C8B-B14F-4D97-AF65-F5344CB8AC3E}">
        <p14:creationId xmlns:p14="http://schemas.microsoft.com/office/powerpoint/2010/main" val="1846503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3727E-66FF-4D23-B8DA-3F8B86F2B1EC}"/>
              </a:ext>
            </a:extLst>
          </p:cNvPr>
          <p:cNvSpPr>
            <a:spLocks noGrp="1"/>
          </p:cNvSpPr>
          <p:nvPr>
            <p:ph type="title"/>
          </p:nvPr>
        </p:nvSpPr>
        <p:spPr>
          <a:xfrm>
            <a:off x="838200" y="365126"/>
            <a:ext cx="10515600" cy="868252"/>
          </a:xfrm>
        </p:spPr>
        <p:txBody>
          <a:bodyPr/>
          <a:lstStyle/>
          <a:p>
            <a:r>
              <a:rPr lang="en-US" dirty="0"/>
              <a:t>salt and light</a:t>
            </a:r>
          </a:p>
        </p:txBody>
      </p:sp>
      <p:sp>
        <p:nvSpPr>
          <p:cNvPr id="3" name="Content Placeholder 2">
            <a:extLst>
              <a:ext uri="{FF2B5EF4-FFF2-40B4-BE49-F238E27FC236}">
                <a16:creationId xmlns:a16="http://schemas.microsoft.com/office/drawing/2014/main" id="{3886A86F-E910-4DC8-A280-B7D85062F9AF}"/>
              </a:ext>
            </a:extLst>
          </p:cNvPr>
          <p:cNvSpPr>
            <a:spLocks noGrp="1"/>
          </p:cNvSpPr>
          <p:nvPr>
            <p:ph idx="1"/>
          </p:nvPr>
        </p:nvSpPr>
        <p:spPr>
          <a:xfrm>
            <a:off x="106326" y="1446028"/>
            <a:ext cx="11929730" cy="5284381"/>
          </a:xfrm>
        </p:spPr>
        <p:txBody>
          <a:bodyPr>
            <a:normAutofit/>
          </a:bodyPr>
          <a:lstStyle/>
          <a:p>
            <a:r>
              <a:rPr lang="en-US" sz="5400" dirty="0">
                <a:latin typeface="Times New Roman" panose="02020603050405020304" pitchFamily="18" charset="0"/>
                <a:cs typeface="Times New Roman" panose="02020603050405020304" pitchFamily="18" charset="0"/>
              </a:rPr>
              <a:t> Salt Flavors</a:t>
            </a:r>
          </a:p>
          <a:p>
            <a:pPr lvl="2"/>
            <a:r>
              <a:rPr lang="en-US" sz="4600" dirty="0">
                <a:latin typeface="Times New Roman" panose="02020603050405020304" pitchFamily="18" charset="0"/>
                <a:cs typeface="Times New Roman" panose="02020603050405020304" pitchFamily="18" charset="0"/>
              </a:rPr>
              <a:t> makes food more palatable</a:t>
            </a:r>
          </a:p>
        </p:txBody>
      </p:sp>
    </p:spTree>
    <p:extLst>
      <p:ext uri="{BB962C8B-B14F-4D97-AF65-F5344CB8AC3E}">
        <p14:creationId xmlns:p14="http://schemas.microsoft.com/office/powerpoint/2010/main" val="1776088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631</Words>
  <Application>Microsoft Office PowerPoint</Application>
  <PresentationFormat>Widescreen</PresentationFormat>
  <Paragraphs>66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Times New Roman</vt:lpstr>
      <vt:lpstr>Office Theme</vt:lpstr>
      <vt:lpstr>PowerPoint Presentation</vt:lpstr>
      <vt:lpstr>How to live as salt and light</vt:lpstr>
      <vt:lpstr>salt and light</vt:lpstr>
      <vt:lpstr>James 1:27</vt:lpstr>
      <vt:lpstr>Romans 12:2</vt:lpstr>
      <vt:lpstr>1 John 2:15-16</vt:lpstr>
      <vt:lpstr>salt and light</vt:lpstr>
      <vt:lpstr>1 Peter 1: 22-25</vt:lpstr>
      <vt:lpstr>salt and light</vt:lpstr>
      <vt:lpstr>Colossians 4:6</vt:lpstr>
      <vt:lpstr>Luke 14:34-35</vt:lpstr>
      <vt:lpstr>salt and light</vt:lpstr>
      <vt:lpstr>1 Peter 3:3-4</vt:lpstr>
      <vt:lpstr>salt and light</vt:lpstr>
      <vt:lpstr>salt and light</vt:lpstr>
      <vt:lpstr>John 8:12</vt:lpstr>
      <vt:lpstr>1 John 1:5</vt:lpstr>
      <vt:lpstr>John 9:5</vt:lpstr>
      <vt:lpstr>Ephesians 5:8-11</vt:lpstr>
      <vt:lpstr>John 12:35-36</vt:lpstr>
      <vt:lpstr>John 12:46</vt:lpstr>
      <vt:lpstr>salt and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Dan</dc:creator>
  <cp:lastModifiedBy>Richard, Dan</cp:lastModifiedBy>
  <cp:revision>11</cp:revision>
  <dcterms:created xsi:type="dcterms:W3CDTF">2019-08-11T12:35:45Z</dcterms:created>
  <dcterms:modified xsi:type="dcterms:W3CDTF">2019-08-14T22:00:48Z</dcterms:modified>
</cp:coreProperties>
</file>